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50" d="100"/>
          <a:sy n="50" d="100"/>
        </p:scale>
        <p:origin x="1906" y="7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8309F7-6112-42F6-A9FD-5432CA8783CC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2F328-7C7F-4702-92B8-64C326F40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6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12F328-7C7F-4702-92B8-64C326F40E5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875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4C2947-9A6D-4146-B4FA-41E1A2DD18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E3B310-8216-4675-8B85-5EF9E7F4A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DC2B1E-E7B4-4BFD-986F-45CDE1D4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94BF22-9179-4711-89A9-141964CD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59EDE8-3B93-4F15-B153-D125AE92A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50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99042-8D1D-4E96-A2CB-EF43775F2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C1835A-7582-4E4B-B104-83E409A55B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1EF1-119C-4AFE-B106-37E4C6082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4775AD-B7CD-4FE3-BFD8-22B5B3C9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69BDB6-05A8-4E39-AF90-2726AF58F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90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92DDC2A-975F-4527-84F9-5E56608D5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F2FE9C-EC2D-4791-83F6-CA413FC37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002DAD-E099-4DD0-A9B2-AD60897A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BA97D3-1932-42E0-8F8A-A239013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F95C1F-FAD1-4BB1-963C-E79E3DE9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5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FD832-ABD8-4A8B-8C96-CFC6D849E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EB7857-81D1-48B6-B0C4-ADD11C2AA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F5A2CC-58D2-45B4-A983-B95B29E5D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3088BF-DD5B-4280-AE47-568570662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9300C0-54A6-423D-9D2A-2F5A6C32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6BA767-D923-4247-929F-CE98EF2B5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A9CFDA-38EC-4BD1-8A59-A80C173B7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1413C0-4593-4FA6-8278-3663F0044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5BCA60-FF55-46C1-96F3-5ECA25665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932487-53CC-4B38-8BAC-62369AE97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774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74C7B-23A5-4631-B699-C4960E833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659460-BCCC-461B-A6BF-42BD1D9107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B3116C-61D8-430F-B17C-DAB2159FE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7492E4-217D-43D8-B0F6-E147B5E6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338BBA-1C8F-44D5-92B5-99A22AB78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D9A29E-744B-429A-A0F9-813A15867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1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4FB4C-295D-4710-B67F-04A983EEA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5B8DFA-1046-4181-863D-AA7793820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6D1E06F-79F0-4257-8CC1-DCF79DFF82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A47353C-1271-4A54-BBBD-8B7ABBF68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CE9E0F2-71F8-4409-B803-20C5A248A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ED4D08-C58B-45DD-BC98-A3B5E3B16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BD80927-D866-45BC-A10D-0116A27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665598B-0BC0-4EE9-B0E3-F99A502A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010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BD72D-2F02-4D3F-AC4D-C7FE7EF9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2BD36C-687F-4A92-A411-A4BCE37DC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4E4705-3C4C-4A70-8EC1-CAFA8B7CB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10C7406-47CA-4D63-9185-FB560A8E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39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5F8EA18-129D-4744-905F-6EAADC62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63A172-3B87-4A91-A3EC-52968B10E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4A2F06-1049-4384-8BA3-BAE0FED6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40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7971E-EE9B-4C8E-AEA0-55DB8CF0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9FBE8-508B-4A2E-9067-28E28181E7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5AC5AB-D72C-487F-923E-4756EB1A4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B63B1A-8918-4FF2-B5DD-0A2DB62C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265767F-8988-4FB5-9C8B-661A624EE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821B00-7524-43E0-965E-21166C47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711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C4A23-A00B-44AB-A0B9-AFD2A48D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3E05D0-A6A8-4832-B5A4-7F4609B60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501A38-D01B-48A0-9424-120C1804E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F72545-27D3-4A95-923C-143FCB2F0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5008683-715F-47F8-897C-7AE76962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A015276-BFD4-47C5-B5A6-7DEEFFBF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38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E04CD-3649-4F00-8D33-839E083C1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14852EF-CB2B-4213-BE4E-28E32AB5E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AF2532-775A-4EE9-83DA-BE995E3199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021B-DD96-4EEA-AB1A-CE5DC2EE2536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6535B4-D249-43EF-B355-91BB565CE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F1CBB1-E8CF-47CB-8471-ED1D5B9B80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18888-DBAA-4D6B-AF02-69B21C2DF9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10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CD8AD6-FED4-4E74-AAC4-6E3B8C6B87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51"/>
          <a:stretch/>
        </p:blipFill>
        <p:spPr>
          <a:xfrm rot="5400000">
            <a:off x="2670054" y="-2663947"/>
            <a:ext cx="6851892" cy="1219200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A3175CF-159E-4045-84DB-76CB20F44EB0}"/>
              </a:ext>
            </a:extLst>
          </p:cNvPr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56F86D-CF90-4434-83A0-131A13F78025}"/>
              </a:ext>
            </a:extLst>
          </p:cNvPr>
          <p:cNvSpPr txBox="1"/>
          <p:nvPr/>
        </p:nvSpPr>
        <p:spPr>
          <a:xfrm>
            <a:off x="-1" y="87868"/>
            <a:ext cx="14222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Национальный парк: 3-23-83, 8-921-121-81-36,ЕДДС 7-921-050-84-77;Кирилловское гослесничество: 3-17-44; лесхоз 3-19-15 </a:t>
            </a:r>
          </a:p>
        </p:txBody>
      </p:sp>
    </p:spTree>
    <p:extLst>
      <p:ext uri="{BB962C8B-B14F-4D97-AF65-F5344CB8AC3E}">
        <p14:creationId xmlns:p14="http://schemas.microsoft.com/office/powerpoint/2010/main" val="69170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208B00-3465-4935-A94C-406071BE01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9" t="6985" r="309"/>
          <a:stretch/>
        </p:blipFill>
        <p:spPr>
          <a:xfrm rot="5400000">
            <a:off x="2667961" y="-2669881"/>
            <a:ext cx="6856079" cy="12192001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EF04F38-2B79-44DD-9315-CEE5294380D8}"/>
              </a:ext>
            </a:extLst>
          </p:cNvPr>
          <p:cNvSpPr/>
          <p:nvPr/>
        </p:nvSpPr>
        <p:spPr>
          <a:xfrm>
            <a:off x="0" y="0"/>
            <a:ext cx="6859919" cy="939123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F5732C-C843-47A8-BED7-CF449595375D}"/>
              </a:ext>
            </a:extLst>
          </p:cNvPr>
          <p:cNvSpPr txBox="1"/>
          <p:nvPr/>
        </p:nvSpPr>
        <p:spPr>
          <a:xfrm>
            <a:off x="0" y="146395"/>
            <a:ext cx="10765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Национальный парк: 3-23-83, 8-921-121-81-36,ЕДДС 7-921-050-84-77;</a:t>
            </a:r>
          </a:p>
          <a:p>
            <a:r>
              <a:rPr lang="ru-RU" dirty="0"/>
              <a:t>Кирилловское гослесничество: 3-17-44; лесхоз 3-19-15 </a:t>
            </a:r>
          </a:p>
        </p:txBody>
      </p:sp>
    </p:spTree>
    <p:extLst>
      <p:ext uri="{BB962C8B-B14F-4D97-AF65-F5344CB8AC3E}">
        <p14:creationId xmlns:p14="http://schemas.microsoft.com/office/powerpoint/2010/main" val="42216700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35</Words>
  <Application>Microsoft Office PowerPoint</Application>
  <PresentationFormat>Широкоэкранный</PresentationFormat>
  <Paragraphs>4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Настя</cp:lastModifiedBy>
  <cp:revision>1</cp:revision>
  <dcterms:created xsi:type="dcterms:W3CDTF">2025-03-31T06:48:43Z</dcterms:created>
  <dcterms:modified xsi:type="dcterms:W3CDTF">2025-03-31T09:00:27Z</dcterms:modified>
</cp:coreProperties>
</file>